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86" y="-4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99E98D-E536-4F3A-8BA2-5194355F8AE8}" type="datetimeFigureOut">
              <a:rPr lang="uk-UA" smtClean="0"/>
              <a:pPr/>
              <a:t>30.06.2019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EB4042-14CD-4FA1-9685-33B3785246F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55975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98D-E536-4F3A-8BA2-5194355F8AE8}" type="datetimeFigureOut">
              <a:rPr lang="uk-UA" smtClean="0"/>
              <a:pPr/>
              <a:t>30.06.2019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4042-14CD-4FA1-9685-33B3785246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2295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98D-E536-4F3A-8BA2-5194355F8AE8}" type="datetimeFigureOut">
              <a:rPr lang="uk-UA" smtClean="0"/>
              <a:pPr/>
              <a:t>30.06.2019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4042-14CD-4FA1-9685-33B3785246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27564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98D-E536-4F3A-8BA2-5194355F8AE8}" type="datetimeFigureOut">
              <a:rPr lang="uk-UA" smtClean="0"/>
              <a:pPr/>
              <a:t>30.06.2019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4042-14CD-4FA1-9685-33B3785246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6145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99E98D-E536-4F3A-8BA2-5194355F8AE8}" type="datetimeFigureOut">
              <a:rPr lang="uk-UA" smtClean="0"/>
              <a:pPr/>
              <a:t>30.06.2019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5EB4042-14CD-4FA1-9685-33B3785246F2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4141941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98D-E536-4F3A-8BA2-5194355F8AE8}" type="datetimeFigureOut">
              <a:rPr lang="uk-UA" smtClean="0"/>
              <a:pPr/>
              <a:t>30.06.2019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4042-14CD-4FA1-9685-33B3785246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753019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98D-E536-4F3A-8BA2-5194355F8AE8}" type="datetimeFigureOut">
              <a:rPr lang="uk-UA" smtClean="0"/>
              <a:pPr/>
              <a:t>30.06.2019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4042-14CD-4FA1-9685-33B3785246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8341812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98D-E536-4F3A-8BA2-5194355F8AE8}" type="datetimeFigureOut">
              <a:rPr lang="uk-UA" smtClean="0"/>
              <a:pPr/>
              <a:t>30.06.2019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4042-14CD-4FA1-9685-33B3785246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065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9E98D-E536-4F3A-8BA2-5194355F8AE8}" type="datetimeFigureOut">
              <a:rPr lang="uk-UA" smtClean="0"/>
              <a:pPr/>
              <a:t>30.06.2019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4042-14CD-4FA1-9685-33B3785246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83791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699E98D-E536-4F3A-8BA2-5194355F8AE8}" type="datetimeFigureOut">
              <a:rPr lang="uk-UA" smtClean="0"/>
              <a:pPr/>
              <a:t>30.06.2019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5EB4042-14CD-4FA1-9685-33B3785246F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106013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0699E98D-E536-4F3A-8BA2-5194355F8AE8}" type="datetimeFigureOut">
              <a:rPr lang="uk-UA" smtClean="0"/>
              <a:pPr/>
              <a:t>30.06.2019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5EB4042-14CD-4FA1-9685-33B3785246F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9561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99E98D-E536-4F3A-8BA2-5194355F8AE8}" type="datetimeFigureOut">
              <a:rPr lang="uk-UA" smtClean="0"/>
              <a:pPr/>
              <a:t>30.06.2019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EB4042-14CD-4FA1-9685-33B3785246F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60900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98388"/>
            <a:ext cx="10091351" cy="4394988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n-US" alt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kumimoji="0" lang="en-US" altLang="uk-UA" sz="4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en-US" alt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Colloquium of European Parishes in </a:t>
            </a:r>
            <a:r>
              <a:rPr kumimoji="0" lang="en-US" altLang="uk-UA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Lviv</a:t>
            </a:r>
            <a:r>
              <a:rPr kumimoji="0" lang="en-US" altLang="uk-UA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27 July – 1 August, 2019</a:t>
            </a:r>
            <a:r>
              <a:rPr kumimoji="0" lang="uk-UA" altLang="uk-UA" sz="4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uk-UA" altLang="uk-UA" sz="4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49578"/>
            <a:ext cx="9144000" cy="908222"/>
          </a:xfrm>
        </p:spPr>
        <p:txBody>
          <a:bodyPr/>
          <a:lstStyle/>
          <a:p>
            <a:r>
              <a:rPr kumimoji="0" lang="en-US" alt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Youth Program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59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uk-UA" sz="4800" b="1" cap="none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Saturday, July 27</a:t>
            </a:r>
            <a:r>
              <a:rPr lang="en-US" altLang="uk-UA" sz="4800" cap="none" dirty="0">
                <a:solidFill>
                  <a:schemeClr val="tx1"/>
                </a:solidFill>
                <a:latin typeface="+mn-lt"/>
              </a:rPr>
              <a:t/>
            </a:r>
            <a:br>
              <a:rPr lang="en-US" altLang="uk-UA" sz="4800" cap="none" dirty="0">
                <a:solidFill>
                  <a:schemeClr val="tx1"/>
                </a:solidFill>
                <a:latin typeface="+mn-lt"/>
              </a:rPr>
            </a:br>
            <a:endParaRPr lang="uk-UA" sz="48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250" y="4119619"/>
            <a:ext cx="3862437" cy="2576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8"/>
          <a:stretch/>
        </p:blipFill>
        <p:spPr>
          <a:xfrm>
            <a:off x="5438160" y="4057957"/>
            <a:ext cx="3569916" cy="2637878"/>
          </a:xfrm>
          <a:prstGeom prst="rect">
            <a:avLst/>
          </a:prstGeom>
        </p:spPr>
      </p:pic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9743791"/>
              </p:ext>
            </p:extLst>
          </p:nvPr>
        </p:nvGraphicFramePr>
        <p:xfrm>
          <a:off x="1270250" y="1128450"/>
          <a:ext cx="7737826" cy="27515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311"/>
                <a:gridCol w="6396515"/>
              </a:tblGrid>
              <a:tr h="2751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14:00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18:00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19:30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20:30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21:30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Registration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Mass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at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the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Parish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of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the Seminary</a:t>
                      </a:r>
                      <a:r>
                        <a:rPr lang="uk-UA" sz="1400" dirty="0">
                          <a:effectLst/>
                        </a:rPr>
                        <a:t>, </a:t>
                      </a:r>
                      <a:r>
                        <a:rPr lang="uk-UA" sz="1400" dirty="0" err="1">
                          <a:effectLst/>
                        </a:rPr>
                        <a:t>presided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by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the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Archbishop</a:t>
                      </a:r>
                      <a:r>
                        <a:rPr lang="uk-UA" sz="1400" dirty="0"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Welcome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message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of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the Ukrainian group and the CEP P</a:t>
                      </a:r>
                      <a:r>
                        <a:rPr lang="uk-UA" sz="1400" dirty="0" err="1">
                          <a:effectLst/>
                        </a:rPr>
                        <a:t>resident</a:t>
                      </a:r>
                      <a:r>
                        <a:rPr lang="en-US" sz="1400" dirty="0">
                          <a:effectLst/>
                        </a:rPr>
                        <a:t> (10 min)  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Meeting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of the </a:t>
                      </a:r>
                      <a:r>
                        <a:rPr lang="uk-UA" sz="1400" dirty="0" err="1">
                          <a:effectLst/>
                        </a:rPr>
                        <a:t>permanent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experts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with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animators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/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group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secretaries</a:t>
                      </a:r>
                      <a:r>
                        <a:rPr lang="en-US" sz="1400" dirty="0">
                          <a:effectLst/>
                        </a:rPr>
                        <a:t>/ organizing committee</a:t>
                      </a:r>
                      <a:r>
                        <a:rPr lang="uk-UA" sz="1400" dirty="0"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Information time for the participants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Dinner + evaluation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r>
                        <a:rPr lang="uk-UA" sz="1400" dirty="0" err="1">
                          <a:effectLst/>
                        </a:rPr>
                        <a:t>nformal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meeting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(for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each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national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group</a:t>
                      </a:r>
                      <a:r>
                        <a:rPr lang="en-US" sz="1400" dirty="0">
                          <a:effectLst/>
                        </a:rPr>
                        <a:t> – possibility}</a:t>
                      </a:r>
                      <a:r>
                        <a:rPr lang="uk-UA" sz="1400" dirty="0"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Every night different nations will be sharing food and drink (e.g. </a:t>
                      </a:r>
                      <a:r>
                        <a:rPr lang="en-US" sz="1400" dirty="0" err="1">
                          <a:effectLst/>
                        </a:rPr>
                        <a:t>Malta+Italy</a:t>
                      </a:r>
                      <a:r>
                        <a:rPr lang="en-US" sz="1400" dirty="0">
                          <a:effectLst/>
                        </a:rPr>
                        <a:t>) – should be decided in advance 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“get together”  around  the fire by the lake &amp; music 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2868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04078" y="5347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uk-UA" sz="4800" b="1" cap="none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Sunday, July 28</a:t>
            </a:r>
            <a:r>
              <a:rPr lang="en-US" altLang="uk-UA" sz="4800" cap="non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altLang="uk-UA" sz="4800" cap="none" dirty="0" smtClean="0">
                <a:solidFill>
                  <a:schemeClr val="tx1"/>
                </a:solidFill>
                <a:latin typeface="+mn-lt"/>
              </a:rPr>
            </a:br>
            <a:endParaRPr lang="uk-UA" sz="4800" dirty="0"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679" y="3995269"/>
            <a:ext cx="3555100" cy="2666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87" r="1532" b="14463"/>
          <a:stretch/>
        </p:blipFill>
        <p:spPr>
          <a:xfrm>
            <a:off x="5243385" y="3995269"/>
            <a:ext cx="4469025" cy="2656703"/>
          </a:xfrm>
          <a:prstGeom prst="rect">
            <a:avLst/>
          </a:prstGeom>
        </p:spPr>
      </p:pic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61434068"/>
              </p:ext>
            </p:extLst>
          </p:nvPr>
        </p:nvGraphicFramePr>
        <p:xfrm>
          <a:off x="1257299" y="1280851"/>
          <a:ext cx="8455111" cy="2714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477"/>
                <a:gridCol w="7123634"/>
              </a:tblGrid>
              <a:tr h="2714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8:30 - 10:00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10:00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11:00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12.30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13:00 – 14:00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14:30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15.30 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19.30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20:30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21:15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Breakfast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Departure time for the parish of the Nativity of Virgin Mary 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Holy Mass (the Nativity of Virgin Mary Church) – big parish nearby which was visited by the Pope John Paul II in 2001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Return (by foot)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Lunch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Departure time for the </a:t>
                      </a:r>
                      <a:r>
                        <a:rPr lang="en-US" sz="1200" dirty="0" err="1">
                          <a:effectLst/>
                        </a:rPr>
                        <a:t>Univ</a:t>
                      </a:r>
                      <a:r>
                        <a:rPr lang="en-US" sz="1200" dirty="0">
                          <a:effectLst/>
                        </a:rPr>
                        <a:t> monastery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Start of Cultural program. Tour to </a:t>
                      </a:r>
                      <a:r>
                        <a:rPr lang="en-US" sz="1200" dirty="0" err="1">
                          <a:effectLst/>
                        </a:rPr>
                        <a:t>Univ</a:t>
                      </a:r>
                      <a:r>
                        <a:rPr lang="en-US" sz="1200" dirty="0">
                          <a:effectLst/>
                        </a:rPr>
                        <a:t> monastery (60 km from </a:t>
                      </a:r>
                      <a:r>
                        <a:rPr lang="en-US" sz="1200" dirty="0" err="1">
                          <a:effectLst/>
                        </a:rPr>
                        <a:t>Lviv</a:t>
                      </a:r>
                      <a:r>
                        <a:rPr lang="en-US" sz="1200" dirty="0">
                          <a:effectLst/>
                        </a:rPr>
                        <a:t>) 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Presentation of the Church and the country, Ukrainian society  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Refreshment at the monastery 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Return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Dinner + evaluation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Evening in the city. (themed cafés) / free time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81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uk-UA" sz="4800" b="1" cap="none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Monday, July 29</a:t>
            </a:r>
            <a:r>
              <a:rPr lang="en-US" altLang="uk-UA" sz="4800" cap="non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altLang="uk-UA" sz="4800" cap="none" dirty="0" smtClean="0">
                <a:solidFill>
                  <a:schemeClr val="tx1"/>
                </a:solidFill>
                <a:latin typeface="+mn-lt"/>
              </a:rPr>
            </a:br>
            <a:endParaRPr lang="uk-UA" sz="48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1679" y="3949786"/>
            <a:ext cx="4593068" cy="2585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2435" y="3949785"/>
            <a:ext cx="4606220" cy="2585241"/>
          </a:xfrm>
          <a:prstGeom prst="rect">
            <a:avLst/>
          </a:prstGeom>
        </p:spPr>
      </p:pic>
      <p:graphicFrame>
        <p:nvGraphicFramePr>
          <p:cNvPr id="3" name="Місце для вмісту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523295"/>
              </p:ext>
            </p:extLst>
          </p:nvPr>
        </p:nvGraphicFramePr>
        <p:xfrm>
          <a:off x="1257300" y="1112519"/>
          <a:ext cx="9441355" cy="2941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9224"/>
                <a:gridCol w="7852131"/>
              </a:tblGrid>
              <a:tr h="2837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7:00 - 8:30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8:30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8:45 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9:15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12:30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13:00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14:00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16:00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18</a:t>
                      </a:r>
                      <a:r>
                        <a:rPr lang="uk-UA" sz="1400" dirty="0">
                          <a:effectLst/>
                        </a:rPr>
                        <a:t>:</a:t>
                      </a:r>
                      <a:r>
                        <a:rPr lang="en-US" sz="1400" dirty="0" smtClean="0">
                          <a:effectLst/>
                        </a:rPr>
                        <a:t>00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20:30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21:15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Breakfast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Information. General introduction to CEP – Antonio </a:t>
                      </a:r>
                      <a:r>
                        <a:rPr lang="en-US" sz="1400" dirty="0" err="1">
                          <a:effectLst/>
                        </a:rPr>
                        <a:t>Cassar</a:t>
                      </a:r>
                      <a:r>
                        <a:rPr lang="en-US" sz="1400" dirty="0">
                          <a:effectLst/>
                        </a:rPr>
                        <a:t> (the President of CEP)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Time of departure for the city tour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City tour game (ending with visiting St. Peter &amp; Paul Jesuit church 1 topic – Pope Francis, who is and what is his vision. Liturgy)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Come back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Lunch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Visit to UCU, </a:t>
                      </a:r>
                      <a:r>
                        <a:rPr lang="en-US" sz="1400" dirty="0" err="1">
                          <a:effectLst/>
                        </a:rPr>
                        <a:t>Sheptytskyi</a:t>
                      </a:r>
                      <a:r>
                        <a:rPr lang="en-US" sz="1400" dirty="0">
                          <a:effectLst/>
                        </a:rPr>
                        <a:t> Center. Meeting with local Christian youth.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Prayer with Choir </a:t>
                      </a:r>
                      <a:r>
                        <a:rPr lang="en-US" sz="1400" dirty="0" err="1">
                          <a:effectLst/>
                        </a:rPr>
                        <a:t>Taize-Lviv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Masterclass “Icon on glass” together with adults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Dinner + evaluation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Time of departure to the High castle / free time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48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uk-UA" sz="4800" b="1" cap="none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Tuesday, July 30</a:t>
            </a:r>
            <a:r>
              <a:rPr lang="en-US" altLang="uk-UA" sz="4800" cap="non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altLang="uk-UA" sz="4800" cap="none" dirty="0" smtClean="0">
                <a:solidFill>
                  <a:schemeClr val="tx1"/>
                </a:solidFill>
                <a:latin typeface="+mn-lt"/>
              </a:rPr>
            </a:br>
            <a:endParaRPr lang="uk-UA" sz="4800" dirty="0"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300" y="4047472"/>
            <a:ext cx="3790952" cy="25257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1923" y="4047472"/>
            <a:ext cx="4490173" cy="2525722"/>
          </a:xfrm>
          <a:prstGeom prst="rect">
            <a:avLst/>
          </a:prstGeom>
        </p:spPr>
      </p:pic>
      <p:graphicFrame>
        <p:nvGraphicFramePr>
          <p:cNvPr id="3" name="Місце для вмісту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36809206"/>
              </p:ext>
            </p:extLst>
          </p:nvPr>
        </p:nvGraphicFramePr>
        <p:xfrm>
          <a:off x="1257300" y="1128451"/>
          <a:ext cx="9350418" cy="2776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5728"/>
                <a:gridCol w="7604690"/>
              </a:tblGrid>
              <a:tr h="27762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7:00 – 8:30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8:30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8:45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09:00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13:30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16:00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/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20:00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21:00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Breakfast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Fil rouge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Departure to the open air Museum </a:t>
                      </a:r>
                      <a:r>
                        <a:rPr lang="en-US" sz="1400" dirty="0" err="1">
                          <a:effectLst/>
                        </a:rPr>
                        <a:t>Klymentiy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Sheptytskyi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Holy Liturgy at the John the Baptist church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Lunch in the open air  (</a:t>
                      </a:r>
                      <a:r>
                        <a:rPr lang="uk-UA" sz="1400" dirty="0" err="1">
                          <a:effectLst/>
                        </a:rPr>
                        <a:t>Plan</a:t>
                      </a:r>
                      <a:r>
                        <a:rPr lang="uk-UA" sz="1400" dirty="0">
                          <a:effectLst/>
                        </a:rPr>
                        <a:t> B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Visit to different parishes. The youths will be divided according to the different languages. A snack or dinner will be provided by the parish.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Return + evaluation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Discussion about the experience of the youths. Preparing the presentation for the next day. Preparing a flash-mob or a concert for the last evening.</a:t>
                      </a:r>
                      <a:endParaRPr lang="uk-UA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4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uk-UA" sz="4800" b="1" cap="none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Wednesday, July 31</a:t>
            </a:r>
            <a:r>
              <a:rPr lang="en-US" altLang="uk-UA" sz="4800" cap="non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altLang="uk-UA" sz="4800" cap="none" dirty="0" smtClean="0">
                <a:solidFill>
                  <a:schemeClr val="tx1"/>
                </a:solidFill>
                <a:latin typeface="+mn-lt"/>
              </a:rPr>
            </a:br>
            <a:endParaRPr lang="uk-UA" sz="48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300" y="4128413"/>
            <a:ext cx="3738282" cy="24824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10" t="16124" r="610" b="16125"/>
          <a:stretch/>
        </p:blipFill>
        <p:spPr>
          <a:xfrm>
            <a:off x="5604175" y="4112757"/>
            <a:ext cx="3478041" cy="2498107"/>
          </a:xfrm>
          <a:prstGeom prst="rect">
            <a:avLst/>
          </a:prstGeom>
        </p:spPr>
      </p:pic>
      <p:graphicFrame>
        <p:nvGraphicFramePr>
          <p:cNvPr id="3" name="Місце для вмісту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3395062"/>
              </p:ext>
            </p:extLst>
          </p:nvPr>
        </p:nvGraphicFramePr>
        <p:xfrm>
          <a:off x="1251677" y="1128451"/>
          <a:ext cx="8992073" cy="2984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9217"/>
                <a:gridCol w="7742856"/>
              </a:tblGrid>
              <a:tr h="2984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7:00 - 8:30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8.30 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r>
                        <a:rPr lang="uk-UA" sz="1200" dirty="0">
                          <a:effectLst/>
                        </a:rPr>
                        <a:t>:</a:t>
                      </a:r>
                      <a:r>
                        <a:rPr lang="en-US" sz="1200" dirty="0">
                          <a:effectLst/>
                        </a:rPr>
                        <a:t>0</a:t>
                      </a:r>
                      <a:r>
                        <a:rPr lang="uk-UA" sz="1200" dirty="0">
                          <a:effectLst/>
                        </a:rPr>
                        <a:t>0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10:00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r>
                        <a:rPr lang="uk-UA" sz="1200" dirty="0">
                          <a:effectLst/>
                        </a:rPr>
                        <a:t>:00</a:t>
                      </a:r>
                      <a:br>
                        <a:rPr lang="uk-UA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11:45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12:00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13:00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14:30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15:00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18:00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19:00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Breakfast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Fil rouge 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Conference. 3 topic. “Who will help us to live as Christians in today’s Europe?” Held by </a:t>
                      </a:r>
                      <a:r>
                        <a:rPr lang="en-US" sz="1200" dirty="0" err="1">
                          <a:effectLst/>
                        </a:rPr>
                        <a:t>Yuriy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Pidlisnyy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Contribution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200" dirty="0" err="1">
                          <a:effectLst/>
                        </a:rPr>
                        <a:t>of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200" dirty="0" err="1">
                          <a:effectLst/>
                        </a:rPr>
                        <a:t>young</a:t>
                      </a:r>
                      <a:r>
                        <a:rPr lang="uk-UA" sz="1200" dirty="0">
                          <a:effectLst/>
                        </a:rPr>
                        <a:t> </a:t>
                      </a:r>
                      <a:r>
                        <a:rPr lang="uk-UA" sz="1200" dirty="0" err="1">
                          <a:effectLst/>
                        </a:rPr>
                        <a:t>people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Next colloquium presentation (2021)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Evaluation form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Holy Mass (T</a:t>
                      </a:r>
                      <a:r>
                        <a:rPr lang="uk-UA" sz="1200" dirty="0" err="1">
                          <a:effectLst/>
                        </a:rPr>
                        <a:t>hanksgivin</a:t>
                      </a:r>
                      <a:r>
                        <a:rPr lang="en-US" sz="1200" dirty="0">
                          <a:effectLst/>
                        </a:rPr>
                        <a:t>g)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effectLst/>
                        </a:rPr>
                        <a:t>Lunch</a:t>
                      </a:r>
                      <a:r>
                        <a:rPr lang="uk-UA" sz="1200" dirty="0">
                          <a:effectLst/>
                        </a:rPr>
                        <a:t/>
                      </a:r>
                      <a:br>
                        <a:rPr lang="uk-UA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Departure to the Salesian Parish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 visit to the Salesian Parish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Return + evaluation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Dinner - Party of Nations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uk-UA" sz="105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43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251678" y="1439645"/>
            <a:ext cx="10178322" cy="359359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7:00 – 8:15         </a:t>
            </a:r>
            <a:r>
              <a:rPr lang="uk-UA" dirty="0" err="1"/>
              <a:t>Breakfast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farewell</a:t>
            </a:r>
            <a:r>
              <a:rPr lang="uk-UA" dirty="0"/>
              <a:t>. </a:t>
            </a:r>
          </a:p>
          <a:p>
            <a:pPr marL="0" indent="0">
              <a:buNone/>
            </a:pPr>
            <a:r>
              <a:rPr lang="en-US" dirty="0"/>
              <a:t>9:00     </a:t>
            </a:r>
            <a:r>
              <a:rPr lang="en-US" dirty="0" smtClean="0"/>
              <a:t>              </a:t>
            </a:r>
            <a:r>
              <a:rPr lang="en-US" b="1" dirty="0" smtClean="0"/>
              <a:t>Optional </a:t>
            </a:r>
            <a:r>
              <a:rPr lang="en-US" dirty="0"/>
              <a:t>cultural program – visit to the ancient city of </a:t>
            </a:r>
            <a:r>
              <a:rPr lang="en-US" dirty="0" err="1"/>
              <a:t>Zhovkva</a:t>
            </a:r>
            <a:r>
              <a:rPr lang="en-US" dirty="0"/>
              <a:t> and </a:t>
            </a:r>
            <a:r>
              <a:rPr lang="en-US" dirty="0" err="1"/>
              <a:t>Krehkiv</a:t>
            </a:r>
            <a:r>
              <a:rPr lang="en-US" dirty="0"/>
              <a:t> </a:t>
            </a:r>
            <a:r>
              <a:rPr lang="en-US" dirty="0" smtClean="0"/>
              <a:t>     monastery</a:t>
            </a:r>
            <a:endParaRPr lang="uk-UA" dirty="0"/>
          </a:p>
          <a:p>
            <a:endParaRPr lang="uk-UA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uk-UA" sz="4800" b="1" cap="none" dirty="0" smtClean="0">
                <a:solidFill>
                  <a:schemeClr val="tx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Thursday, August 1</a:t>
            </a:r>
            <a:r>
              <a:rPr lang="en-US" altLang="uk-UA" sz="4800" cap="none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altLang="uk-UA" sz="4800" cap="none" dirty="0" smtClean="0">
                <a:solidFill>
                  <a:schemeClr val="tx1"/>
                </a:solidFill>
                <a:latin typeface="+mn-lt"/>
              </a:rPr>
            </a:br>
            <a:endParaRPr lang="uk-UA" sz="48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9" b="4007"/>
          <a:stretch/>
        </p:blipFill>
        <p:spPr>
          <a:xfrm>
            <a:off x="6157783" y="3236441"/>
            <a:ext cx="4489621" cy="31262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249" y="3298996"/>
            <a:ext cx="4084938" cy="30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97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Емблема</Template>
  <TotalTime>1659</TotalTime>
  <Words>322</Words>
  <Application>Microsoft Office PowerPoint</Application>
  <PresentationFormat>Personalització</PresentationFormat>
  <Paragraphs>101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7</vt:i4>
      </vt:variant>
    </vt:vector>
  </HeadingPairs>
  <TitlesOfParts>
    <vt:vector size="8" baseType="lpstr">
      <vt:lpstr>Badge</vt:lpstr>
      <vt:lpstr>30th Colloquium of European Parishes in Lviv, 27 July – 1 August, 2019 </vt:lpstr>
      <vt:lpstr>Saturday, July 27 </vt:lpstr>
      <vt:lpstr> </vt:lpstr>
      <vt:lpstr>Monday, July 29 </vt:lpstr>
      <vt:lpstr>Tuesday, July 30 </vt:lpstr>
      <vt:lpstr>Wednesday, July 31 </vt:lpstr>
      <vt:lpstr>Thursday, August 1 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30th Colloquium of European Parishes in Lviv, 27 July – 1 August, 2019</dc:title>
  <dc:creator>Admin</dc:creator>
  <cp:lastModifiedBy>Joan</cp:lastModifiedBy>
  <cp:revision>24</cp:revision>
  <dcterms:created xsi:type="dcterms:W3CDTF">2019-03-01T16:43:29Z</dcterms:created>
  <dcterms:modified xsi:type="dcterms:W3CDTF">2019-06-30T09:11:18Z</dcterms:modified>
</cp:coreProperties>
</file>